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0" r:id="rId7"/>
    <p:sldId id="289" r:id="rId8"/>
    <p:sldId id="268" r:id="rId9"/>
    <p:sldId id="277" r:id="rId10"/>
    <p:sldId id="278" r:id="rId11"/>
    <p:sldId id="270" r:id="rId12"/>
    <p:sldId id="281" r:id="rId13"/>
    <p:sldId id="267" r:id="rId14"/>
    <p:sldId id="271" r:id="rId15"/>
    <p:sldId id="282" r:id="rId16"/>
    <p:sldId id="283" r:id="rId17"/>
    <p:sldId id="284" r:id="rId18"/>
    <p:sldId id="286" r:id="rId19"/>
    <p:sldId id="285" r:id="rId20"/>
    <p:sldId id="262" r:id="rId21"/>
    <p:sldId id="274" r:id="rId22"/>
    <p:sldId id="288" r:id="rId23"/>
    <p:sldId id="275" r:id="rId24"/>
    <p:sldId id="287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marie van Tongeren" userId="S::a.vantongeren@helicon.nl::c4badb2b-cb05-45e0-b0d3-0de64843ddb3" providerId="AD" clId="Web-{B597CB66-44FE-44D5-8C50-CE56DD53B4B4}"/>
    <pc:docChg chg="modSld">
      <pc:chgData name="Annemarie van Tongeren" userId="S::a.vantongeren@helicon.nl::c4badb2b-cb05-45e0-b0d3-0de64843ddb3" providerId="AD" clId="Web-{B597CB66-44FE-44D5-8C50-CE56DD53B4B4}" dt="2021-03-02T09:40:38.885" v="0" actId="20577"/>
      <pc:docMkLst>
        <pc:docMk/>
      </pc:docMkLst>
      <pc:sldChg chg="modSp">
        <pc:chgData name="Annemarie van Tongeren" userId="S::a.vantongeren@helicon.nl::c4badb2b-cb05-45e0-b0d3-0de64843ddb3" providerId="AD" clId="Web-{B597CB66-44FE-44D5-8C50-CE56DD53B4B4}" dt="2021-03-02T09:40:38.885" v="0" actId="20577"/>
        <pc:sldMkLst>
          <pc:docMk/>
          <pc:sldMk cId="2215851528" sldId="285"/>
        </pc:sldMkLst>
        <pc:spChg chg="mod">
          <ac:chgData name="Annemarie van Tongeren" userId="S::a.vantongeren@helicon.nl::c4badb2b-cb05-45e0-b0d3-0de64843ddb3" providerId="AD" clId="Web-{B597CB66-44FE-44D5-8C50-CE56DD53B4B4}" dt="2021-03-02T09:40:38.885" v="0" actId="20577"/>
          <ac:spMkLst>
            <pc:docMk/>
            <pc:sldMk cId="2215851528" sldId="285"/>
            <ac:spMk id="2" creationId="{00000000-0000-0000-0000-000000000000}"/>
          </ac:spMkLst>
        </pc:spChg>
      </pc:sldChg>
    </pc:docChg>
  </pc:docChgLst>
  <pc:docChgLst>
    <pc:chgData name="Annemarie van Tongeren" userId="c4badb2b-cb05-45e0-b0d3-0de64843ddb3" providerId="ADAL" clId="{3BA849D2-F0D7-4010-B1C5-DB9DADCDB5F6}"/>
    <pc:docChg chg="undo custSel modSld">
      <pc:chgData name="Annemarie van Tongeren" userId="c4badb2b-cb05-45e0-b0d3-0de64843ddb3" providerId="ADAL" clId="{3BA849D2-F0D7-4010-B1C5-DB9DADCDB5F6}" dt="2021-03-01T16:00:47.565" v="99" actId="20577"/>
      <pc:docMkLst>
        <pc:docMk/>
      </pc:docMkLst>
      <pc:sldChg chg="modSp mod">
        <pc:chgData name="Annemarie van Tongeren" userId="c4badb2b-cb05-45e0-b0d3-0de64843ddb3" providerId="ADAL" clId="{3BA849D2-F0D7-4010-B1C5-DB9DADCDB5F6}" dt="2021-02-22T14:42:32.981" v="63" actId="255"/>
        <pc:sldMkLst>
          <pc:docMk/>
          <pc:sldMk cId="3992009875" sldId="256"/>
        </pc:sldMkLst>
        <pc:spChg chg="mod">
          <ac:chgData name="Annemarie van Tongeren" userId="c4badb2b-cb05-45e0-b0d3-0de64843ddb3" providerId="ADAL" clId="{3BA849D2-F0D7-4010-B1C5-DB9DADCDB5F6}" dt="2021-02-22T14:42:32.981" v="63" actId="255"/>
          <ac:spMkLst>
            <pc:docMk/>
            <pc:sldMk cId="3992009875" sldId="256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3BA849D2-F0D7-4010-B1C5-DB9DADCDB5F6}" dt="2021-02-22T14:42:03.564" v="61" actId="1076"/>
          <ac:spMkLst>
            <pc:docMk/>
            <pc:sldMk cId="3992009875" sldId="256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3BA849D2-F0D7-4010-B1C5-DB9DADCDB5F6}" dt="2021-03-01T15:59:19.995" v="88" actId="5793"/>
        <pc:sldMkLst>
          <pc:docMk/>
          <pc:sldMk cId="2266235887" sldId="257"/>
        </pc:sldMkLst>
        <pc:spChg chg="mod">
          <ac:chgData name="Annemarie van Tongeren" userId="c4badb2b-cb05-45e0-b0d3-0de64843ddb3" providerId="ADAL" clId="{3BA849D2-F0D7-4010-B1C5-DB9DADCDB5F6}" dt="2021-03-01T15:59:19.995" v="88" actId="5793"/>
          <ac:spMkLst>
            <pc:docMk/>
            <pc:sldMk cId="2266235887" sldId="257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3BA849D2-F0D7-4010-B1C5-DB9DADCDB5F6}" dt="2021-03-01T16:00:47.565" v="99" actId="20577"/>
        <pc:sldMkLst>
          <pc:docMk/>
          <pc:sldMk cId="3450074801" sldId="290"/>
        </pc:sldMkLst>
        <pc:spChg chg="mod">
          <ac:chgData name="Annemarie van Tongeren" userId="c4badb2b-cb05-45e0-b0d3-0de64843ddb3" providerId="ADAL" clId="{3BA849D2-F0D7-4010-B1C5-DB9DADCDB5F6}" dt="2021-03-01T16:00:47.565" v="99" actId="20577"/>
          <ac:spMkLst>
            <pc:docMk/>
            <pc:sldMk cId="3450074801" sldId="290"/>
            <ac:spMk id="2" creationId="{00000000-0000-0000-0000-000000000000}"/>
          </ac:spMkLst>
        </pc:spChg>
      </pc:sldChg>
    </pc:docChg>
  </pc:docChgLst>
  <pc:docChgLst>
    <pc:chgData name="Annemarie van Tongeren" userId="c4badb2b-cb05-45e0-b0d3-0de64843ddb3" providerId="ADAL" clId="{39A82475-88DE-4687-AA45-D77AA1E62E92}"/>
    <pc:docChg chg="modSld">
      <pc:chgData name="Annemarie van Tongeren" userId="c4badb2b-cb05-45e0-b0d3-0de64843ddb3" providerId="ADAL" clId="{39A82475-88DE-4687-AA45-D77AA1E62E92}" dt="2021-03-08T21:19:26.118" v="130" actId="20577"/>
      <pc:docMkLst>
        <pc:docMk/>
      </pc:docMkLst>
      <pc:sldChg chg="modSp mod">
        <pc:chgData name="Annemarie van Tongeren" userId="c4badb2b-cb05-45e0-b0d3-0de64843ddb3" providerId="ADAL" clId="{39A82475-88DE-4687-AA45-D77AA1E62E92}" dt="2021-03-08T21:18:41.378" v="82" actId="20577"/>
        <pc:sldMkLst>
          <pc:docMk/>
          <pc:sldMk cId="3992009875" sldId="256"/>
        </pc:sldMkLst>
        <pc:spChg chg="mod">
          <ac:chgData name="Annemarie van Tongeren" userId="c4badb2b-cb05-45e0-b0d3-0de64843ddb3" providerId="ADAL" clId="{39A82475-88DE-4687-AA45-D77AA1E62E92}" dt="2021-03-08T21:18:41.378" v="82" actId="20577"/>
          <ac:spMkLst>
            <pc:docMk/>
            <pc:sldMk cId="3992009875" sldId="256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39A82475-88DE-4687-AA45-D77AA1E62E92}" dt="2021-03-08T21:19:07.293" v="113" actId="20577"/>
        <pc:sldMkLst>
          <pc:docMk/>
          <pc:sldMk cId="4204475440" sldId="268"/>
        </pc:sldMkLst>
        <pc:spChg chg="mod">
          <ac:chgData name="Annemarie van Tongeren" userId="c4badb2b-cb05-45e0-b0d3-0de64843ddb3" providerId="ADAL" clId="{39A82475-88DE-4687-AA45-D77AA1E62E92}" dt="2021-03-08T21:19:07.293" v="113" actId="20577"/>
          <ac:spMkLst>
            <pc:docMk/>
            <pc:sldMk cId="4204475440" sldId="268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39A82475-88DE-4687-AA45-D77AA1E62E92}" dt="2021-03-08T21:19:26.118" v="130" actId="20577"/>
        <pc:sldMkLst>
          <pc:docMk/>
          <pc:sldMk cId="2567215267" sldId="282"/>
        </pc:sldMkLst>
        <pc:spChg chg="mod">
          <ac:chgData name="Annemarie van Tongeren" userId="c4badb2b-cb05-45e0-b0d3-0de64843ddb3" providerId="ADAL" clId="{39A82475-88DE-4687-AA45-D77AA1E62E92}" dt="2021-03-08T21:19:26.118" v="130" actId="20577"/>
          <ac:spMkLst>
            <pc:docMk/>
            <pc:sldMk cId="2567215267" sldId="282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39A82475-88DE-4687-AA45-D77AA1E62E92}" dt="2021-03-08T21:18:31.805" v="64" actId="20577"/>
        <pc:sldMkLst>
          <pc:docMk/>
          <pc:sldMk cId="386660443" sldId="289"/>
        </pc:sldMkLst>
        <pc:spChg chg="mod">
          <ac:chgData name="Annemarie van Tongeren" userId="c4badb2b-cb05-45e0-b0d3-0de64843ddb3" providerId="ADAL" clId="{39A82475-88DE-4687-AA45-D77AA1E62E92}" dt="2021-03-08T21:18:31.805" v="64" actId="20577"/>
          <ac:spMkLst>
            <pc:docMk/>
            <pc:sldMk cId="386660443" sldId="289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39A82475-88DE-4687-AA45-D77AA1E62E92}" dt="2021-03-08T21:18:51.141" v="96" actId="20577"/>
        <pc:sldMkLst>
          <pc:docMk/>
          <pc:sldMk cId="3450074801" sldId="290"/>
        </pc:sldMkLst>
        <pc:spChg chg="mod">
          <ac:chgData name="Annemarie van Tongeren" userId="c4badb2b-cb05-45e0-b0d3-0de64843ddb3" providerId="ADAL" clId="{39A82475-88DE-4687-AA45-D77AA1E62E92}" dt="2021-03-08T21:18:51.141" v="96" actId="20577"/>
          <ac:spMkLst>
            <pc:docMk/>
            <pc:sldMk cId="3450074801" sldId="290"/>
            <ac:spMk id="3" creationId="{00000000-0000-0000-0000-000000000000}"/>
          </ac:spMkLst>
        </pc:spChg>
      </pc:sldChg>
    </pc:docChg>
  </pc:docChgLst>
  <pc:docChgLst>
    <pc:chgData name="Annemarie van Tongeren" userId="c4badb2b-cb05-45e0-b0d3-0de64843ddb3" providerId="ADAL" clId="{A9149DB4-2614-4D08-8C92-54B46A85B3E4}"/>
    <pc:docChg chg="undo custSel addSld delSld modSld">
      <pc:chgData name="Annemarie van Tongeren" userId="c4badb2b-cb05-45e0-b0d3-0de64843ddb3" providerId="ADAL" clId="{A9149DB4-2614-4D08-8C92-54B46A85B3E4}" dt="2021-02-19T11:24:26.439" v="1698" actId="20577"/>
      <pc:docMkLst>
        <pc:docMk/>
      </pc:docMkLst>
      <pc:sldChg chg="modSp mod setBg">
        <pc:chgData name="Annemarie van Tongeren" userId="c4badb2b-cb05-45e0-b0d3-0de64843ddb3" providerId="ADAL" clId="{A9149DB4-2614-4D08-8C92-54B46A85B3E4}" dt="2021-02-19T11:23:52.752" v="1589"/>
        <pc:sldMkLst>
          <pc:docMk/>
          <pc:sldMk cId="3992009875" sldId="256"/>
        </pc:sldMkLst>
        <pc:spChg chg="mod">
          <ac:chgData name="Annemarie van Tongeren" userId="c4badb2b-cb05-45e0-b0d3-0de64843ddb3" providerId="ADAL" clId="{A9149DB4-2614-4D08-8C92-54B46A85B3E4}" dt="2021-02-19T10:55:22.718" v="4" actId="27636"/>
          <ac:spMkLst>
            <pc:docMk/>
            <pc:sldMk cId="3992009875" sldId="256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0:55:35.590" v="6" actId="1076"/>
          <ac:spMkLst>
            <pc:docMk/>
            <pc:sldMk cId="3992009875" sldId="256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14:42.883" v="1178" actId="20577"/>
        <pc:sldMkLst>
          <pc:docMk/>
          <pc:sldMk cId="2266235887" sldId="257"/>
        </pc:sldMkLst>
        <pc:spChg chg="mod">
          <ac:chgData name="Annemarie van Tongeren" userId="c4badb2b-cb05-45e0-b0d3-0de64843ddb3" providerId="ADAL" clId="{A9149DB4-2614-4D08-8C92-54B46A85B3E4}" dt="2021-02-19T11:04:01.101" v="655" actId="20577"/>
          <ac:spMkLst>
            <pc:docMk/>
            <pc:sldMk cId="2266235887" sldId="257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1:14:42.883" v="1178" actId="20577"/>
          <ac:spMkLst>
            <pc:docMk/>
            <pc:sldMk cId="2266235887" sldId="257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2:10.994" v="1586" actId="6549"/>
        <pc:sldMkLst>
          <pc:docMk/>
          <pc:sldMk cId="4087433754" sldId="262"/>
        </pc:sldMkLst>
        <pc:spChg chg="mod">
          <ac:chgData name="Annemarie van Tongeren" userId="c4badb2b-cb05-45e0-b0d3-0de64843ddb3" providerId="ADAL" clId="{A9149DB4-2614-4D08-8C92-54B46A85B3E4}" dt="2021-02-19T11:22:10.994" v="1586" actId="6549"/>
          <ac:spMkLst>
            <pc:docMk/>
            <pc:sldMk cId="4087433754" sldId="262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16:14.673" v="1236" actId="20577"/>
        <pc:sldMkLst>
          <pc:docMk/>
          <pc:sldMk cId="1325635457" sldId="267"/>
        </pc:sldMkLst>
        <pc:spChg chg="mod">
          <ac:chgData name="Annemarie van Tongeren" userId="c4badb2b-cb05-45e0-b0d3-0de64843ddb3" providerId="ADAL" clId="{A9149DB4-2614-4D08-8C92-54B46A85B3E4}" dt="2021-02-19T11:16:14.673" v="1236" actId="20577"/>
          <ac:spMkLst>
            <pc:docMk/>
            <pc:sldMk cId="1325635457" sldId="267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1:12:22.419" v="1072" actId="20577"/>
          <ac:spMkLst>
            <pc:docMk/>
            <pc:sldMk cId="1325635457" sldId="267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14:03.440" v="1143" actId="20577"/>
        <pc:sldMkLst>
          <pc:docMk/>
          <pc:sldMk cId="4204475440" sldId="268"/>
        </pc:sldMkLst>
        <pc:spChg chg="mod">
          <ac:chgData name="Annemarie van Tongeren" userId="c4badb2b-cb05-45e0-b0d3-0de64843ddb3" providerId="ADAL" clId="{A9149DB4-2614-4D08-8C92-54B46A85B3E4}" dt="2021-02-19T11:14:03.440" v="1143" actId="20577"/>
          <ac:spMkLst>
            <pc:docMk/>
            <pc:sldMk cId="4204475440" sldId="268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1:05.092" v="1551" actId="20577"/>
        <pc:sldMkLst>
          <pc:docMk/>
          <pc:sldMk cId="1345816489" sldId="270"/>
        </pc:sldMkLst>
        <pc:spChg chg="mod">
          <ac:chgData name="Annemarie van Tongeren" userId="c4badb2b-cb05-45e0-b0d3-0de64843ddb3" providerId="ADAL" clId="{A9149DB4-2614-4D08-8C92-54B46A85B3E4}" dt="2021-02-19T11:21:05.092" v="1551" actId="20577"/>
          <ac:spMkLst>
            <pc:docMk/>
            <pc:sldMk cId="1345816489" sldId="270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16:21.554" v="1245" actId="20577"/>
        <pc:sldMkLst>
          <pc:docMk/>
          <pc:sldMk cId="2648804670" sldId="271"/>
        </pc:sldMkLst>
        <pc:spChg chg="mod">
          <ac:chgData name="Annemarie van Tongeren" userId="c4badb2b-cb05-45e0-b0d3-0de64843ddb3" providerId="ADAL" clId="{A9149DB4-2614-4D08-8C92-54B46A85B3E4}" dt="2021-02-19T11:16:21.554" v="1245" actId="20577"/>
          <ac:spMkLst>
            <pc:docMk/>
            <pc:sldMk cId="2648804670" sldId="271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19:38.481" v="1445" actId="20577"/>
        <pc:sldMkLst>
          <pc:docMk/>
          <pc:sldMk cId="1354869169" sldId="277"/>
        </pc:sldMkLst>
        <pc:spChg chg="mod">
          <ac:chgData name="Annemarie van Tongeren" userId="c4badb2b-cb05-45e0-b0d3-0de64843ddb3" providerId="ADAL" clId="{A9149DB4-2614-4D08-8C92-54B46A85B3E4}" dt="2021-02-19T11:19:38.481" v="1445" actId="20577"/>
          <ac:spMkLst>
            <pc:docMk/>
            <pc:sldMk cId="1354869169" sldId="277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0:59.593" v="1540" actId="20577"/>
        <pc:sldMkLst>
          <pc:docMk/>
          <pc:sldMk cId="325308794" sldId="278"/>
        </pc:sldMkLst>
        <pc:spChg chg="mod">
          <ac:chgData name="Annemarie van Tongeren" userId="c4badb2b-cb05-45e0-b0d3-0de64843ddb3" providerId="ADAL" clId="{A9149DB4-2614-4D08-8C92-54B46A85B3E4}" dt="2021-02-19T11:20:59.593" v="1540" actId="20577"/>
          <ac:spMkLst>
            <pc:docMk/>
            <pc:sldMk cId="325308794" sldId="278"/>
            <ac:spMk id="2" creationId="{00000000-0000-0000-0000-000000000000}"/>
          </ac:spMkLst>
        </pc:spChg>
      </pc:sldChg>
      <pc:sldChg chg="del">
        <pc:chgData name="Annemarie van Tongeren" userId="c4badb2b-cb05-45e0-b0d3-0de64843ddb3" providerId="ADAL" clId="{A9149DB4-2614-4D08-8C92-54B46A85B3E4}" dt="2021-02-19T11:07:14.259" v="716" actId="2696"/>
        <pc:sldMkLst>
          <pc:docMk/>
          <pc:sldMk cId="2839586557" sldId="279"/>
        </pc:sldMkLst>
      </pc:sldChg>
      <pc:sldChg chg="del">
        <pc:chgData name="Annemarie van Tongeren" userId="c4badb2b-cb05-45e0-b0d3-0de64843ddb3" providerId="ADAL" clId="{A9149DB4-2614-4D08-8C92-54B46A85B3E4}" dt="2021-02-19T11:07:18.184" v="717" actId="2696"/>
        <pc:sldMkLst>
          <pc:docMk/>
          <pc:sldMk cId="1870374941" sldId="280"/>
        </pc:sldMkLst>
      </pc:sldChg>
      <pc:sldChg chg="modSp mod">
        <pc:chgData name="Annemarie van Tongeren" userId="c4badb2b-cb05-45e0-b0d3-0de64843ddb3" providerId="ADAL" clId="{A9149DB4-2614-4D08-8C92-54B46A85B3E4}" dt="2021-02-19T11:21:11.338" v="1562" actId="20577"/>
        <pc:sldMkLst>
          <pc:docMk/>
          <pc:sldMk cId="1841059683" sldId="281"/>
        </pc:sldMkLst>
        <pc:spChg chg="mod">
          <ac:chgData name="Annemarie van Tongeren" userId="c4badb2b-cb05-45e0-b0d3-0de64843ddb3" providerId="ADAL" clId="{A9149DB4-2614-4D08-8C92-54B46A85B3E4}" dt="2021-02-19T11:21:11.338" v="1562" actId="20577"/>
          <ac:spMkLst>
            <pc:docMk/>
            <pc:sldMk cId="1841059683" sldId="281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16:27.986" v="1254" actId="20577"/>
        <pc:sldMkLst>
          <pc:docMk/>
          <pc:sldMk cId="2567215267" sldId="282"/>
        </pc:sldMkLst>
        <pc:spChg chg="mod">
          <ac:chgData name="Annemarie van Tongeren" userId="c4badb2b-cb05-45e0-b0d3-0de64843ddb3" providerId="ADAL" clId="{A9149DB4-2614-4D08-8C92-54B46A85B3E4}" dt="2021-02-19T11:16:27.986" v="1254" actId="20577"/>
          <ac:spMkLst>
            <pc:docMk/>
            <pc:sldMk cId="2567215267" sldId="282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1:22.346" v="1563" actId="6549"/>
        <pc:sldMkLst>
          <pc:docMk/>
          <pc:sldMk cId="942278873" sldId="283"/>
        </pc:sldMkLst>
        <pc:spChg chg="mod">
          <ac:chgData name="Annemarie van Tongeren" userId="c4badb2b-cb05-45e0-b0d3-0de64843ddb3" providerId="ADAL" clId="{A9149DB4-2614-4D08-8C92-54B46A85B3E4}" dt="2021-02-19T11:21:22.346" v="1563" actId="6549"/>
          <ac:spMkLst>
            <pc:docMk/>
            <pc:sldMk cId="942278873" sldId="283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1:28.783" v="1564" actId="6549"/>
        <pc:sldMkLst>
          <pc:docMk/>
          <pc:sldMk cId="1196818663" sldId="284"/>
        </pc:sldMkLst>
        <pc:spChg chg="mod">
          <ac:chgData name="Annemarie van Tongeren" userId="c4badb2b-cb05-45e0-b0d3-0de64843ddb3" providerId="ADAL" clId="{A9149DB4-2614-4D08-8C92-54B46A85B3E4}" dt="2021-02-19T11:21:28.783" v="1564" actId="6549"/>
          <ac:spMkLst>
            <pc:docMk/>
            <pc:sldMk cId="1196818663" sldId="284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1:17:49.204" v="1295" actId="113"/>
          <ac:spMkLst>
            <pc:docMk/>
            <pc:sldMk cId="1196818663" sldId="284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4:26.439" v="1698" actId="20577"/>
        <pc:sldMkLst>
          <pc:docMk/>
          <pc:sldMk cId="2215851528" sldId="285"/>
        </pc:sldMkLst>
        <pc:spChg chg="mod">
          <ac:chgData name="Annemarie van Tongeren" userId="c4badb2b-cb05-45e0-b0d3-0de64843ddb3" providerId="ADAL" clId="{A9149DB4-2614-4D08-8C92-54B46A85B3E4}" dt="2021-02-19T11:22:06.009" v="1585" actId="20577"/>
          <ac:spMkLst>
            <pc:docMk/>
            <pc:sldMk cId="2215851528" sldId="285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1:24:26.439" v="1698" actId="20577"/>
          <ac:spMkLst>
            <pc:docMk/>
            <pc:sldMk cId="2215851528" sldId="285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A9149DB4-2614-4D08-8C92-54B46A85B3E4}" dt="2021-02-19T11:21:34.614" v="1565" actId="6549"/>
        <pc:sldMkLst>
          <pc:docMk/>
          <pc:sldMk cId="1513346984" sldId="286"/>
        </pc:sldMkLst>
        <pc:spChg chg="mod">
          <ac:chgData name="Annemarie van Tongeren" userId="c4badb2b-cb05-45e0-b0d3-0de64843ddb3" providerId="ADAL" clId="{A9149DB4-2614-4D08-8C92-54B46A85B3E4}" dt="2021-02-19T11:21:34.614" v="1565" actId="6549"/>
          <ac:spMkLst>
            <pc:docMk/>
            <pc:sldMk cId="1513346984" sldId="286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1:17:57.196" v="1297" actId="113"/>
          <ac:spMkLst>
            <pc:docMk/>
            <pc:sldMk cId="1513346984" sldId="286"/>
            <ac:spMk id="3" creationId="{00000000-0000-0000-0000-000000000000}"/>
          </ac:spMkLst>
        </pc:spChg>
      </pc:sldChg>
      <pc:sldChg chg="modSp add mod">
        <pc:chgData name="Annemarie van Tongeren" userId="c4badb2b-cb05-45e0-b0d3-0de64843ddb3" providerId="ADAL" clId="{A9149DB4-2614-4D08-8C92-54B46A85B3E4}" dt="2021-02-19T11:20:47.818" v="1529" actId="20577"/>
        <pc:sldMkLst>
          <pc:docMk/>
          <pc:sldMk cId="386660443" sldId="289"/>
        </pc:sldMkLst>
        <pc:spChg chg="mod">
          <ac:chgData name="Annemarie van Tongeren" userId="c4badb2b-cb05-45e0-b0d3-0de64843ddb3" providerId="ADAL" clId="{A9149DB4-2614-4D08-8C92-54B46A85B3E4}" dt="2021-02-19T11:20:47.818" v="1529" actId="20577"/>
          <ac:spMkLst>
            <pc:docMk/>
            <pc:sldMk cId="386660443" sldId="289"/>
            <ac:spMk id="3" creationId="{00000000-0000-0000-0000-000000000000}"/>
          </ac:spMkLst>
        </pc:spChg>
      </pc:sldChg>
      <pc:sldChg chg="new del">
        <pc:chgData name="Annemarie van Tongeren" userId="c4badb2b-cb05-45e0-b0d3-0de64843ddb3" providerId="ADAL" clId="{A9149DB4-2614-4D08-8C92-54B46A85B3E4}" dt="2021-02-19T11:01:19.750" v="471" actId="680"/>
        <pc:sldMkLst>
          <pc:docMk/>
          <pc:sldMk cId="960891730" sldId="290"/>
        </pc:sldMkLst>
      </pc:sldChg>
      <pc:sldChg chg="modSp add mod">
        <pc:chgData name="Annemarie van Tongeren" userId="c4badb2b-cb05-45e0-b0d3-0de64843ddb3" providerId="ADAL" clId="{A9149DB4-2614-4D08-8C92-54B46A85B3E4}" dt="2021-02-19T11:19:28.577" v="1434" actId="20577"/>
        <pc:sldMkLst>
          <pc:docMk/>
          <pc:sldMk cId="3450074801" sldId="290"/>
        </pc:sldMkLst>
        <pc:spChg chg="mod">
          <ac:chgData name="Annemarie van Tongeren" userId="c4badb2b-cb05-45e0-b0d3-0de64843ddb3" providerId="ADAL" clId="{A9149DB4-2614-4D08-8C92-54B46A85B3E4}" dt="2021-02-19T11:03:34.725" v="631" actId="20577"/>
          <ac:spMkLst>
            <pc:docMk/>
            <pc:sldMk cId="3450074801" sldId="290"/>
            <ac:spMk id="2" creationId="{00000000-0000-0000-0000-000000000000}"/>
          </ac:spMkLst>
        </pc:spChg>
        <pc:spChg chg="mod">
          <ac:chgData name="Annemarie van Tongeren" userId="c4badb2b-cb05-45e0-b0d3-0de64843ddb3" providerId="ADAL" clId="{A9149DB4-2614-4D08-8C92-54B46A85B3E4}" dt="2021-02-19T11:19:28.577" v="1434" actId="20577"/>
          <ac:spMkLst>
            <pc:docMk/>
            <pc:sldMk cId="3450074801" sldId="290"/>
            <ac:spMk id="3" creationId="{00000000-0000-0000-0000-000000000000}"/>
          </ac:spMkLst>
        </pc:spChg>
      </pc:sldChg>
    </pc:docChg>
  </pc:docChgLst>
  <pc:docChgLst>
    <pc:chgData name="Annemarie van Tongeren" userId="c4badb2b-cb05-45e0-b0d3-0de64843ddb3" providerId="ADAL" clId="{80F7928B-46C0-4AA2-BF69-75056EC6C6FB}"/>
    <pc:docChg chg="modSld">
      <pc:chgData name="Annemarie van Tongeren" userId="c4badb2b-cb05-45e0-b0d3-0de64843ddb3" providerId="ADAL" clId="{80F7928B-46C0-4AA2-BF69-75056EC6C6FB}" dt="2021-03-08T21:15:04.383" v="265" actId="20577"/>
      <pc:docMkLst>
        <pc:docMk/>
      </pc:docMkLst>
      <pc:sldChg chg="modSp mod">
        <pc:chgData name="Annemarie van Tongeren" userId="c4badb2b-cb05-45e0-b0d3-0de64843ddb3" providerId="ADAL" clId="{80F7928B-46C0-4AA2-BF69-75056EC6C6FB}" dt="2021-03-08T21:11:51.850" v="56" actId="20577"/>
        <pc:sldMkLst>
          <pc:docMk/>
          <pc:sldMk cId="3992009875" sldId="256"/>
        </pc:sldMkLst>
        <pc:spChg chg="mod">
          <ac:chgData name="Annemarie van Tongeren" userId="c4badb2b-cb05-45e0-b0d3-0de64843ddb3" providerId="ADAL" clId="{80F7928B-46C0-4AA2-BF69-75056EC6C6FB}" dt="2021-03-08T21:11:51.850" v="56" actId="20577"/>
          <ac:spMkLst>
            <pc:docMk/>
            <pc:sldMk cId="3992009875" sldId="256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80F7928B-46C0-4AA2-BF69-75056EC6C6FB}" dt="2021-03-08T21:14:44.025" v="227" actId="20577"/>
        <pc:sldMkLst>
          <pc:docMk/>
          <pc:sldMk cId="1325635457" sldId="267"/>
        </pc:sldMkLst>
        <pc:spChg chg="mod">
          <ac:chgData name="Annemarie van Tongeren" userId="c4badb2b-cb05-45e0-b0d3-0de64843ddb3" providerId="ADAL" clId="{80F7928B-46C0-4AA2-BF69-75056EC6C6FB}" dt="2021-03-08T21:14:44.025" v="227" actId="20577"/>
          <ac:spMkLst>
            <pc:docMk/>
            <pc:sldMk cId="1325635457" sldId="267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80F7928B-46C0-4AA2-BF69-75056EC6C6FB}" dt="2021-03-08T21:13:05.855" v="199" actId="20577"/>
        <pc:sldMkLst>
          <pc:docMk/>
          <pc:sldMk cId="4204475440" sldId="268"/>
        </pc:sldMkLst>
        <pc:spChg chg="mod">
          <ac:chgData name="Annemarie van Tongeren" userId="c4badb2b-cb05-45e0-b0d3-0de64843ddb3" providerId="ADAL" clId="{80F7928B-46C0-4AA2-BF69-75056EC6C6FB}" dt="2021-03-08T21:13:05.855" v="199" actId="20577"/>
          <ac:spMkLst>
            <pc:docMk/>
            <pc:sldMk cId="4204475440" sldId="268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80F7928B-46C0-4AA2-BF69-75056EC6C6FB}" dt="2021-03-08T21:14:58.039" v="253" actId="20577"/>
        <pc:sldMkLst>
          <pc:docMk/>
          <pc:sldMk cId="2648804670" sldId="271"/>
        </pc:sldMkLst>
        <pc:spChg chg="mod">
          <ac:chgData name="Annemarie van Tongeren" userId="c4badb2b-cb05-45e0-b0d3-0de64843ddb3" providerId="ADAL" clId="{80F7928B-46C0-4AA2-BF69-75056EC6C6FB}" dt="2021-03-08T21:14:58.039" v="253" actId="20577"/>
          <ac:spMkLst>
            <pc:docMk/>
            <pc:sldMk cId="2648804670" sldId="271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80F7928B-46C0-4AA2-BF69-75056EC6C6FB}" dt="2021-03-08T21:15:04.383" v="265" actId="20577"/>
        <pc:sldMkLst>
          <pc:docMk/>
          <pc:sldMk cId="2567215267" sldId="282"/>
        </pc:sldMkLst>
        <pc:spChg chg="mod">
          <ac:chgData name="Annemarie van Tongeren" userId="c4badb2b-cb05-45e0-b0d3-0de64843ddb3" providerId="ADAL" clId="{80F7928B-46C0-4AA2-BF69-75056EC6C6FB}" dt="2021-03-08T21:15:04.383" v="265" actId="20577"/>
          <ac:spMkLst>
            <pc:docMk/>
            <pc:sldMk cId="2567215267" sldId="282"/>
            <ac:spMk id="2" creationId="{00000000-0000-0000-0000-000000000000}"/>
          </ac:spMkLst>
        </pc:spChg>
      </pc:sldChg>
      <pc:sldChg chg="modSp mod">
        <pc:chgData name="Annemarie van Tongeren" userId="c4badb2b-cb05-45e0-b0d3-0de64843ddb3" providerId="ADAL" clId="{80F7928B-46C0-4AA2-BF69-75056EC6C6FB}" dt="2021-03-08T21:12:48.528" v="175" actId="20577"/>
        <pc:sldMkLst>
          <pc:docMk/>
          <pc:sldMk cId="386660443" sldId="289"/>
        </pc:sldMkLst>
        <pc:spChg chg="mod">
          <ac:chgData name="Annemarie van Tongeren" userId="c4badb2b-cb05-45e0-b0d3-0de64843ddb3" providerId="ADAL" clId="{80F7928B-46C0-4AA2-BF69-75056EC6C6FB}" dt="2021-03-08T21:12:48.528" v="175" actId="20577"/>
          <ac:spMkLst>
            <pc:docMk/>
            <pc:sldMk cId="386660443" sldId="289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80F7928B-46C0-4AA2-BF69-75056EC6C6FB}" dt="2021-03-08T21:12:10.072" v="108" actId="20577"/>
        <pc:sldMkLst>
          <pc:docMk/>
          <pc:sldMk cId="3450074801" sldId="290"/>
        </pc:sldMkLst>
        <pc:spChg chg="mod">
          <ac:chgData name="Annemarie van Tongeren" userId="c4badb2b-cb05-45e0-b0d3-0de64843ddb3" providerId="ADAL" clId="{80F7928B-46C0-4AA2-BF69-75056EC6C6FB}" dt="2021-03-08T21:12:10.072" v="108" actId="20577"/>
          <ac:spMkLst>
            <pc:docMk/>
            <pc:sldMk cId="3450074801" sldId="290"/>
            <ac:spMk id="3" creationId="{00000000-0000-0000-0000-000000000000}"/>
          </ac:spMkLst>
        </pc:spChg>
      </pc:sldChg>
    </pc:docChg>
  </pc:docChgLst>
  <pc:docChgLst>
    <pc:chgData name="Annemarie van Tongeren" userId="c4badb2b-cb05-45e0-b0d3-0de64843ddb3" providerId="ADAL" clId="{E540B976-68E4-4A81-B1FB-E93BDC88F277}"/>
    <pc:docChg chg="undo custSel addSld modSld sldOrd">
      <pc:chgData name="Annemarie van Tongeren" userId="c4badb2b-cb05-45e0-b0d3-0de64843ddb3" providerId="ADAL" clId="{E540B976-68E4-4A81-B1FB-E93BDC88F277}" dt="2020-04-21T07:22:49.094" v="90" actId="20578"/>
      <pc:docMkLst>
        <pc:docMk/>
      </pc:docMkLst>
      <pc:sldChg chg="setBg">
        <pc:chgData name="Annemarie van Tongeren" userId="c4badb2b-cb05-45e0-b0d3-0de64843ddb3" providerId="ADAL" clId="{E540B976-68E4-4A81-B1FB-E93BDC88F277}" dt="2020-04-21T07:14:25.114" v="1"/>
        <pc:sldMkLst>
          <pc:docMk/>
          <pc:sldMk cId="3992009875" sldId="256"/>
        </pc:sldMkLst>
      </pc:sldChg>
      <pc:sldChg chg="modSp mod">
        <pc:chgData name="Annemarie van Tongeren" userId="c4badb2b-cb05-45e0-b0d3-0de64843ddb3" providerId="ADAL" clId="{E540B976-68E4-4A81-B1FB-E93BDC88F277}" dt="2020-04-21T07:15:20.329" v="3" actId="6549"/>
        <pc:sldMkLst>
          <pc:docMk/>
          <pc:sldMk cId="1354869169" sldId="277"/>
        </pc:sldMkLst>
        <pc:spChg chg="mod">
          <ac:chgData name="Annemarie van Tongeren" userId="c4badb2b-cb05-45e0-b0d3-0de64843ddb3" providerId="ADAL" clId="{E540B976-68E4-4A81-B1FB-E93BDC88F277}" dt="2020-04-21T07:15:20.329" v="3" actId="6549"/>
          <ac:spMkLst>
            <pc:docMk/>
            <pc:sldMk cId="1354869169" sldId="277"/>
            <ac:spMk id="3" creationId="{00000000-0000-0000-0000-000000000000}"/>
          </ac:spMkLst>
        </pc:spChg>
      </pc:sldChg>
      <pc:sldChg chg="modSp mod">
        <pc:chgData name="Annemarie van Tongeren" userId="c4badb2b-cb05-45e0-b0d3-0de64843ddb3" providerId="ADAL" clId="{E540B976-68E4-4A81-B1FB-E93BDC88F277}" dt="2020-04-21T07:20:29.161" v="86" actId="6549"/>
        <pc:sldMkLst>
          <pc:docMk/>
          <pc:sldMk cId="1870374941" sldId="280"/>
        </pc:sldMkLst>
        <pc:graphicFrameChg chg="modGraphic">
          <ac:chgData name="Annemarie van Tongeren" userId="c4badb2b-cb05-45e0-b0d3-0de64843ddb3" providerId="ADAL" clId="{E540B976-68E4-4A81-B1FB-E93BDC88F277}" dt="2020-04-21T07:20:29.161" v="86" actId="6549"/>
          <ac:graphicFrameMkLst>
            <pc:docMk/>
            <pc:sldMk cId="1870374941" sldId="280"/>
            <ac:graphicFrameMk id="7" creationId="{00000000-0000-0000-0000-000000000000}"/>
          </ac:graphicFrameMkLst>
        </pc:graphicFrameChg>
      </pc:sldChg>
      <pc:sldChg chg="add ord">
        <pc:chgData name="Annemarie van Tongeren" userId="c4badb2b-cb05-45e0-b0d3-0de64843ddb3" providerId="ADAL" clId="{E540B976-68E4-4A81-B1FB-E93BDC88F277}" dt="2020-04-21T07:22:49.094" v="90" actId="20578"/>
        <pc:sldMkLst>
          <pc:docMk/>
          <pc:sldMk cId="3005996967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6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34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40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40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51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35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79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67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69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79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20FF-4C30-48F0-8912-6989158061E6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3AE26-107E-4912-873E-98864F1B78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434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73638" y="836570"/>
            <a:ext cx="6871063" cy="2407624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nl-NL" sz="3100" b="1" dirty="0"/>
              <a:t>Nederlands 2F examen Spreken</a:t>
            </a:r>
            <a:br>
              <a:rPr lang="nl-NL" sz="3100" b="1" dirty="0"/>
            </a:br>
            <a:r>
              <a:rPr lang="nl-NL" sz="4000" b="1" i="1" dirty="0"/>
              <a:t>hoveniersbedrijf waar ik werk</a:t>
            </a:r>
            <a:br>
              <a:rPr lang="nl-NL" sz="3200" b="1" dirty="0"/>
            </a:br>
            <a:r>
              <a:rPr lang="nl-NL" sz="3200" b="1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80044" y="4192630"/>
            <a:ext cx="5050971" cy="914400"/>
          </a:xfrm>
          <a:noFill/>
        </p:spPr>
        <p:txBody>
          <a:bodyPr anchor="ctr">
            <a:normAutofit fontScale="25000" lnSpcReduction="20000"/>
          </a:bodyPr>
          <a:lstStyle/>
          <a:p>
            <a:pPr algn="l"/>
            <a:endParaRPr lang="nl-NL" sz="2800" dirty="0"/>
          </a:p>
          <a:p>
            <a:pPr algn="l"/>
            <a:endParaRPr lang="nl-NL" sz="2800" dirty="0"/>
          </a:p>
          <a:p>
            <a:pPr algn="l"/>
            <a:r>
              <a:rPr lang="nl-NL" sz="11200" dirty="0"/>
              <a:t>naam: x</a:t>
            </a:r>
          </a:p>
          <a:p>
            <a:pPr algn="l"/>
            <a:r>
              <a:rPr lang="nl-NL" sz="11200" dirty="0"/>
              <a:t>klas   : x</a:t>
            </a:r>
          </a:p>
          <a:p>
            <a:endParaRPr lang="nl-NL" sz="3600" dirty="0"/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992009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Wie is mijn leidinggevende?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Foto (vraag toestemming) en tekst toevoegen</a:t>
            </a:r>
          </a:p>
          <a:p>
            <a:r>
              <a:rPr lang="nl-NL" sz="2400" dirty="0"/>
              <a:t>…. (naam)</a:t>
            </a:r>
          </a:p>
          <a:p>
            <a:r>
              <a:rPr lang="nl-NL" sz="2400" dirty="0"/>
              <a:t>…. (leeftijd)</a:t>
            </a:r>
          </a:p>
          <a:p>
            <a:r>
              <a:rPr lang="nl-NL" sz="2400" dirty="0"/>
              <a:t>….. (afdeling)</a:t>
            </a:r>
          </a:p>
          <a:p>
            <a:r>
              <a:rPr lang="nl-NL" sz="2400" dirty="0"/>
              <a:t>….. (functie)</a:t>
            </a:r>
          </a:p>
          <a:p>
            <a:r>
              <a:rPr lang="nl-NL" sz="2400" dirty="0"/>
              <a:t>….. (taken)</a:t>
            </a:r>
          </a:p>
        </p:txBody>
      </p:sp>
    </p:spTree>
    <p:extLst>
      <p:ext uri="{BB962C8B-B14F-4D97-AF65-F5344CB8AC3E}">
        <p14:creationId xmlns:p14="http://schemas.microsoft.com/office/powerpoint/2010/main" val="1325635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Eerste reden keuze loonwerkbedrijf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Argument 1: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Uitleg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Voorbeeld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64880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Tweede reden keuze hoveniersbedrijf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Argument 2: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Uitleg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Voorbeeld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56721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Mijn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942278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Mijn ervaringen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306"/>
          </a:xfrm>
        </p:spPr>
        <p:txBody>
          <a:bodyPr>
            <a:normAutofit fontScale="92500" lnSpcReduction="10000"/>
          </a:bodyPr>
          <a:lstStyle/>
          <a:p>
            <a:r>
              <a:rPr lang="nl-NL" sz="2400" b="1" dirty="0"/>
              <a:t>Wat ik heb geleerd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endParaRPr lang="nl-NL" sz="2400" dirty="0"/>
          </a:p>
          <a:p>
            <a:r>
              <a:rPr lang="nl-NL" sz="2400" b="1" dirty="0"/>
              <a:t>Wat goed ging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endParaRPr lang="nl-NL" sz="2400" dirty="0"/>
          </a:p>
          <a:p>
            <a:r>
              <a:rPr lang="nl-NL" sz="2400" b="1" dirty="0"/>
              <a:t>Wat beter kan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196818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Mijn ervaringen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306"/>
          </a:xfrm>
        </p:spPr>
        <p:txBody>
          <a:bodyPr>
            <a:normAutofit/>
          </a:bodyPr>
          <a:lstStyle/>
          <a:p>
            <a:r>
              <a:rPr lang="nl-NL" sz="2400" b="1" dirty="0"/>
              <a:t>Wat leuk was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endParaRPr lang="nl-NL" sz="2400" dirty="0"/>
          </a:p>
          <a:p>
            <a:r>
              <a:rPr lang="nl-NL" sz="2400" b="1" dirty="0"/>
              <a:t>Wat minder leuk was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X</a:t>
            </a:r>
          </a:p>
          <a:p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513346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Mijn advies aan toekomstige studenten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Ik geef deze </a:t>
            </a:r>
            <a:r>
              <a:rPr lang="nl-NL" sz="2400"/>
              <a:t>adviezen omdat ,   …………………..</a:t>
            </a:r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215851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/>
              <a:t>Einde </a:t>
            </a:r>
            <a:r>
              <a:rPr lang="nl-NL" sz="2400" dirty="0"/>
              <a:t>presentatie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Bedankt voor uw aandacht!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Hebt u nog vragen?</a:t>
            </a:r>
          </a:p>
        </p:txBody>
      </p:sp>
    </p:spTree>
    <p:extLst>
      <p:ext uri="{BB962C8B-B14F-4D97-AF65-F5344CB8AC3E}">
        <p14:creationId xmlns:p14="http://schemas.microsoft.com/office/powerpoint/2010/main" val="4087433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Extra dia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Afbeelding of tekst toevoegen</a:t>
            </a:r>
          </a:p>
        </p:txBody>
      </p:sp>
    </p:spTree>
    <p:extLst>
      <p:ext uri="{BB962C8B-B14F-4D97-AF65-F5344CB8AC3E}">
        <p14:creationId xmlns:p14="http://schemas.microsoft.com/office/powerpoint/2010/main" val="3734812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Extra dia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Afbeelding of tekst toevoegen</a:t>
            </a:r>
          </a:p>
        </p:txBody>
      </p:sp>
    </p:spTree>
    <p:extLst>
      <p:ext uri="{BB962C8B-B14F-4D97-AF65-F5344CB8AC3E}">
        <p14:creationId xmlns:p14="http://schemas.microsoft.com/office/powerpoint/2010/main" val="300599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Voorstellen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89355"/>
            <a:ext cx="10515600" cy="3353355"/>
          </a:xfrm>
        </p:spPr>
        <p:txBody>
          <a:bodyPr>
            <a:normAutofit/>
          </a:bodyPr>
          <a:lstStyle/>
          <a:p>
            <a:r>
              <a:rPr lang="nl-NL" dirty="0"/>
              <a:t>………..…. (voornaam en achternaam)</a:t>
            </a:r>
          </a:p>
          <a:p>
            <a:r>
              <a:rPr lang="nl-NL" dirty="0"/>
              <a:t>…………..  jaar (leeftijd)</a:t>
            </a:r>
          </a:p>
          <a:p>
            <a:r>
              <a:rPr lang="nl-NL" dirty="0"/>
              <a:t>Klas          : ………</a:t>
            </a:r>
          </a:p>
          <a:p>
            <a:r>
              <a:rPr lang="nl-NL" dirty="0"/>
              <a:t>Opleiding: …………… Helicon MBO Boxtel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900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266235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Extra dia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Afbeelding of tekst toevoegen</a:t>
            </a:r>
          </a:p>
        </p:txBody>
      </p:sp>
    </p:spTree>
    <p:extLst>
      <p:ext uri="{BB962C8B-B14F-4D97-AF65-F5344CB8AC3E}">
        <p14:creationId xmlns:p14="http://schemas.microsoft.com/office/powerpoint/2010/main" val="1125580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Extra dia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Afbeelding of tekst toevoegen</a:t>
            </a:r>
          </a:p>
        </p:txBody>
      </p:sp>
    </p:spTree>
    <p:extLst>
      <p:ext uri="{BB962C8B-B14F-4D97-AF65-F5344CB8AC3E}">
        <p14:creationId xmlns:p14="http://schemas.microsoft.com/office/powerpoint/2010/main" val="197034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Reden presentatie + onderwerp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85224"/>
            <a:ext cx="10515600" cy="2535854"/>
          </a:xfrm>
        </p:spPr>
        <p:txBody>
          <a:bodyPr>
            <a:normAutofit/>
          </a:bodyPr>
          <a:lstStyle/>
          <a:p>
            <a:r>
              <a:rPr lang="nl-NL" dirty="0"/>
              <a:t>Examen Nederlands Spreken 2F</a:t>
            </a:r>
          </a:p>
          <a:p>
            <a:r>
              <a:rPr lang="nl-NL" dirty="0"/>
              <a:t>Onderwerp: hoveniersbedrijf waar ik werk</a:t>
            </a:r>
          </a:p>
          <a:p>
            <a:pPr marL="0" indent="0">
              <a:buNone/>
            </a:pPr>
            <a:endParaRPr lang="nl-NL" sz="1900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45007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Inhoudsopgave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3824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nl-NL" sz="1900" dirty="0"/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Algemene informatie hoveniersbedrijf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Producten en/of diensten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Geschiedenis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Werknemers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Afdelingen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Wie is mijn leidinggevende?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Eerste reden keuze bedrijf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Tweede reden keuze bedrijf</a:t>
            </a:r>
            <a:endParaRPr lang="nl-NL" sz="1900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nl-NL" sz="1900" dirty="0"/>
              <a:t>Mijn werkzaamheden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Mijn ervaringen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Mijn ervaringen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Mijn advies aan toekomstige studenten hovenier BBL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Afsluiting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900" dirty="0"/>
              <a:t>Vragen?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8666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95756"/>
            <a:ext cx="10515600" cy="1028246"/>
          </a:xfrm>
        </p:spPr>
        <p:txBody>
          <a:bodyPr>
            <a:normAutofit/>
          </a:bodyPr>
          <a:lstStyle/>
          <a:p>
            <a:r>
              <a:rPr lang="nl-NL" sz="3600" b="1" dirty="0"/>
              <a:t>Algemene informatie hoveniersbedrijf waar ik 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04003"/>
            <a:ext cx="10515600" cy="4035244"/>
          </a:xfrm>
        </p:spPr>
        <p:txBody>
          <a:bodyPr/>
          <a:lstStyle/>
          <a:p>
            <a:r>
              <a:rPr lang="nl-NL" sz="2400" dirty="0"/>
              <a:t>Naam</a:t>
            </a:r>
          </a:p>
          <a:p>
            <a:pPr marL="0" indent="0">
              <a:buNone/>
            </a:pPr>
            <a:r>
              <a:rPr lang="nl-NL" sz="2400" dirty="0"/>
              <a:t>    X 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Adres</a:t>
            </a:r>
          </a:p>
          <a:p>
            <a:pPr marL="0" indent="0">
              <a:buNone/>
            </a:pPr>
            <a:r>
              <a:rPr lang="nl-NL" sz="2400" dirty="0"/>
              <a:t>    X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Postcode en plaats</a:t>
            </a:r>
          </a:p>
          <a:p>
            <a:pPr marL="0" indent="0">
              <a:buNone/>
            </a:pPr>
            <a:r>
              <a:rPr lang="nl-NL" sz="2400" dirty="0"/>
              <a:t>    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204475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Producten en/of diensten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35486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Geschiedenis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2530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Werknemers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Totaal aantal werknemers</a:t>
            </a:r>
          </a:p>
          <a:p>
            <a:pPr marL="0" indent="0">
              <a:buNone/>
            </a:pPr>
            <a:r>
              <a:rPr lang="nl-NL" sz="2400" dirty="0"/>
              <a:t> X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34581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Afdelingen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r>
              <a:rPr lang="nl-NL" sz="2400" dirty="0"/>
              <a:t>X</a:t>
            </a:r>
          </a:p>
          <a:p>
            <a:endParaRPr lang="nl-NL" sz="2400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8410596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8F8630E645A04C99A72FFBB030641B" ma:contentTypeVersion="4" ma:contentTypeDescription="Een nieuw document maken." ma:contentTypeScope="" ma:versionID="df955b5b9a726f9dcd48a8368d5b6c1f">
  <xsd:schema xmlns:xsd="http://www.w3.org/2001/XMLSchema" xmlns:xs="http://www.w3.org/2001/XMLSchema" xmlns:p="http://schemas.microsoft.com/office/2006/metadata/properties" xmlns:ns2="80e10058-7c79-4547-96b6-4ea7740e5365" xmlns:ns3="cbbd6ddb-a7bf-41da-b856-218aee78fc22" targetNamespace="http://schemas.microsoft.com/office/2006/metadata/properties" ma:root="true" ma:fieldsID="ea18ae20327755803c664cdecb50ad51" ns2:_="" ns3:_="">
    <xsd:import namespace="80e10058-7c79-4547-96b6-4ea7740e5365"/>
    <xsd:import namespace="cbbd6ddb-a7bf-41da-b856-218aee78f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10058-7c79-4547-96b6-4ea7740e53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bd6ddb-a7bf-41da-b856-218aee78fc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C8B1E7-15CD-43EA-AD7D-72C203F1A9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7B60C6-0220-4546-93A0-385D2BCEA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e10058-7c79-4547-96b6-4ea7740e5365"/>
    <ds:schemaRef ds:uri="cbbd6ddb-a7bf-41da-b856-218aee78f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3AF64E-4E62-4435-9567-04FD3CD3407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300</Words>
  <Application>Microsoft Office PowerPoint</Application>
  <PresentationFormat>Breedbeeld</PresentationFormat>
  <Paragraphs>156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Kantoorthema</vt:lpstr>
      <vt:lpstr>Nederlands 2F examen Spreken hoveniersbedrijf waar ik werk  </vt:lpstr>
      <vt:lpstr>Voorstellen</vt:lpstr>
      <vt:lpstr>Reden presentatie + onderwerp presentatie</vt:lpstr>
      <vt:lpstr>Inhoudsopgave </vt:lpstr>
      <vt:lpstr>Algemene informatie hoveniersbedrijf waar ik werk</vt:lpstr>
      <vt:lpstr>Producten en/of diensten </vt:lpstr>
      <vt:lpstr>Geschiedenis  </vt:lpstr>
      <vt:lpstr>Werknemers  </vt:lpstr>
      <vt:lpstr>Afdelingen  </vt:lpstr>
      <vt:lpstr>Wie is mijn leidinggevende? </vt:lpstr>
      <vt:lpstr>Eerste reden keuze loonwerkbedrijf</vt:lpstr>
      <vt:lpstr>Tweede reden keuze hoveniersbedrijf</vt:lpstr>
      <vt:lpstr>Mijn werkzaamheden</vt:lpstr>
      <vt:lpstr>Mijn ervaringen</vt:lpstr>
      <vt:lpstr>Mijn ervaringen</vt:lpstr>
      <vt:lpstr>Mijn advies aan toekomstige studenten </vt:lpstr>
      <vt:lpstr>Afsluiting</vt:lpstr>
      <vt:lpstr>Extra dia</vt:lpstr>
      <vt:lpstr>Extra dia</vt:lpstr>
      <vt:lpstr>Extra dia</vt:lpstr>
      <vt:lpstr>Extra dia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Annemarie van Tongeren</dc:creator>
  <cp:lastModifiedBy>Annemarie van Tongeren</cp:lastModifiedBy>
  <cp:revision>52</cp:revision>
  <dcterms:created xsi:type="dcterms:W3CDTF">2019-12-11T20:41:35Z</dcterms:created>
  <dcterms:modified xsi:type="dcterms:W3CDTF">2021-03-08T21:19:29Z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0x010100578F8630E645A04C99A72FFBB030641B</vt:lpwstr>
  </property>
</Properties>
</file>